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4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3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30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5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4CEC6BA-2DF8-1B4E-87B3-FF3CD709FD72}" type="datetimeFigureOut">
              <a:rPr lang="en-US" smtClean="0"/>
              <a:t>9/25/2014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BF3AFF7-2EF9-8A4F-AF0B-14F66C8AF03B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223772" y="2988187"/>
            <a:ext cx="8823086" cy="1612607"/>
          </a:xfrm>
        </p:spPr>
        <p:txBody>
          <a:bodyPr/>
          <a:lstStyle/>
          <a:p>
            <a:r>
              <a:rPr lang="en-US" dirty="0" smtClean="0"/>
              <a:t>Children’s Literature and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Children’s Literature Hawai’i – 2014</a:t>
            </a:r>
          </a:p>
          <a:p>
            <a:r>
              <a:rPr lang="en-US" dirty="0" err="1" smtClean="0"/>
              <a:t>Chaminade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June 6, 2014 – Session B1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are on our own</a:t>
            </a:r>
            <a:endParaRPr lang="en-US" dirty="0"/>
          </a:p>
        </p:txBody>
      </p:sp>
      <p:pic>
        <p:nvPicPr>
          <p:cNvPr id="4" name="Content Placeholder 3" descr="t-cover-s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67825" r="-67825"/>
          <a:stretch>
            <a:fillRect/>
          </a:stretch>
        </p:blipFill>
        <p:spPr>
          <a:xfrm>
            <a:off x="-1905000" y="3012142"/>
            <a:ext cx="7716838" cy="3388658"/>
          </a:xfrm>
        </p:spPr>
      </p:pic>
      <p:pic>
        <p:nvPicPr>
          <p:cNvPr id="5" name="Picture 4" descr="t-63waoo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4724400"/>
            <a:ext cx="1905000" cy="1905000"/>
          </a:xfrm>
          <a:prstGeom prst="rect">
            <a:avLst/>
          </a:prstGeom>
        </p:spPr>
      </p:pic>
      <p:pic>
        <p:nvPicPr>
          <p:cNvPr id="6" name="Picture 5" descr="t-75waoo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325" y="2806700"/>
            <a:ext cx="1905000" cy="1905000"/>
          </a:xfrm>
          <a:prstGeom prst="rect">
            <a:avLst/>
          </a:prstGeom>
        </p:spPr>
      </p:pic>
      <p:pic>
        <p:nvPicPr>
          <p:cNvPr id="7" name="Picture 6" descr="t-79waoo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724400"/>
            <a:ext cx="1905000" cy="1905000"/>
          </a:xfrm>
          <a:prstGeom prst="rect">
            <a:avLst/>
          </a:prstGeom>
        </p:spPr>
      </p:pic>
      <p:pic>
        <p:nvPicPr>
          <p:cNvPr id="8" name="Picture 7" descr="t-77waoo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9200" y="2819400"/>
            <a:ext cx="19050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Magneto:  </a:t>
            </a:r>
            <a:br>
              <a:rPr lang="en-US" dirty="0" smtClean="0"/>
            </a:br>
            <a:r>
              <a:rPr lang="en-US" dirty="0" smtClean="0"/>
              <a:t>Testament</a:t>
            </a:r>
            <a:endParaRPr lang="en-US" dirty="0"/>
          </a:p>
        </p:txBody>
      </p:sp>
      <p:pic>
        <p:nvPicPr>
          <p:cNvPr id="4" name="Content Placeholder 3" descr="th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6182" r="-126182"/>
          <a:stretch>
            <a:fillRect/>
          </a:stretch>
        </p:blipFill>
        <p:spPr>
          <a:xfrm>
            <a:off x="1219200" y="1600200"/>
            <a:ext cx="11452770" cy="50292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Family </a:t>
            </a:r>
            <a:br>
              <a:rPr lang="en-US" dirty="0" smtClean="0"/>
            </a:br>
            <a:r>
              <a:rPr lang="en-US" dirty="0" smtClean="0"/>
              <a:t>Secret</a:t>
            </a:r>
            <a:endParaRPr lang="en-US" dirty="0"/>
          </a:p>
        </p:txBody>
      </p:sp>
      <p:pic>
        <p:nvPicPr>
          <p:cNvPr id="4" name="Content Placeholder 3" descr="th-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9981" r="-99981"/>
          <a:stretch>
            <a:fillRect/>
          </a:stretch>
        </p:blipFill>
        <p:spPr>
          <a:xfrm>
            <a:off x="712788" y="1371600"/>
            <a:ext cx="11452770" cy="50292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Linda Sue Park</a:t>
            </a:r>
            <a:endParaRPr lang="en-US" dirty="0"/>
          </a:p>
        </p:txBody>
      </p:sp>
      <p:pic>
        <p:nvPicPr>
          <p:cNvPr id="4" name="Content Placeholder 3" descr="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3276" r="-123276"/>
          <a:stretch>
            <a:fillRect/>
          </a:stretch>
        </p:blipFill>
        <p:spPr>
          <a:xfrm>
            <a:off x="-1905000" y="3012142"/>
            <a:ext cx="7716838" cy="3388658"/>
          </a:xfrm>
        </p:spPr>
      </p:pic>
      <p:pic>
        <p:nvPicPr>
          <p:cNvPr id="5" name="Picture 4" descr="bk_keep_1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225" y="3012141"/>
            <a:ext cx="2238375" cy="33948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newbery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0593" r="-100593"/>
          <a:stretch>
            <a:fillRect/>
          </a:stretch>
        </p:blipFill>
        <p:spPr>
          <a:xfrm>
            <a:off x="3810000" y="871647"/>
            <a:ext cx="7716838" cy="26266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12142"/>
            <a:ext cx="1892300" cy="30435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362" y="1600200"/>
            <a:ext cx="809783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PRIOR TO THE NEWBERY…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368" y="2184977"/>
            <a:ext cx="2106105" cy="27680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5684" y="3124200"/>
            <a:ext cx="1641316" cy="2489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6952" y="3960947"/>
            <a:ext cx="1713648" cy="2363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Advent of Children’s Literature</a:t>
            </a:r>
            <a:endParaRPr lang="en-US" dirty="0"/>
          </a:p>
        </p:txBody>
      </p:sp>
      <p:pic>
        <p:nvPicPr>
          <p:cNvPr id="4" name="Content Placeholder 3" descr="alices-adventures-in-wonderland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46511" r="-146511"/>
          <a:stretch>
            <a:fillRect/>
          </a:stretch>
        </p:blipFill>
        <p:spPr>
          <a:xfrm>
            <a:off x="3733800" y="2133600"/>
            <a:ext cx="7716838" cy="338865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819400"/>
            <a:ext cx="2819400" cy="375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2623751"/>
            <a:ext cx="2514600" cy="362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Golden Age of </a:t>
            </a:r>
            <a:br>
              <a:rPr lang="en-US" dirty="0" smtClean="0"/>
            </a:br>
            <a:r>
              <a:rPr lang="en-US" dirty="0" smtClean="0"/>
              <a:t>Comics</a:t>
            </a:r>
            <a:endParaRPr lang="en-US" dirty="0"/>
          </a:p>
        </p:txBody>
      </p:sp>
      <p:pic>
        <p:nvPicPr>
          <p:cNvPr id="4" name="Content Placeholder 3" descr="CanadaSuperman(391x546)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8969" r="-108969"/>
          <a:stretch>
            <a:fillRect/>
          </a:stretch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788" y="3012142"/>
            <a:ext cx="17780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1638300"/>
            <a:ext cx="2286000" cy="476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Contribute to </a:t>
            </a:r>
            <a:br>
              <a:rPr lang="en-US" dirty="0" smtClean="0"/>
            </a:br>
            <a:r>
              <a:rPr lang="en-US" dirty="0" smtClean="0"/>
              <a:t>the cause!</a:t>
            </a:r>
            <a:endParaRPr lang="en-US" dirty="0"/>
          </a:p>
        </p:txBody>
      </p:sp>
      <p:pic>
        <p:nvPicPr>
          <p:cNvPr id="4" name="Content Placeholder 3" descr="2700915_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5810" r="-105810"/>
          <a:stretch>
            <a:fillRect/>
          </a:stretch>
        </p:blipFill>
        <p:spPr>
          <a:xfrm>
            <a:off x="381000" y="914400"/>
            <a:ext cx="12825718" cy="56320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1066800"/>
            <a:ext cx="7716837" cy="1447800"/>
          </a:xfrm>
        </p:spPr>
        <p:txBody>
          <a:bodyPr/>
          <a:lstStyle/>
          <a:p>
            <a:r>
              <a:rPr lang="en-US" sz="3600" dirty="0" smtClean="0"/>
              <a:t>Captain America</a:t>
            </a:r>
            <a:br>
              <a:rPr lang="en-US" sz="3600" dirty="0" smtClean="0"/>
            </a:br>
            <a:r>
              <a:rPr lang="en-US" sz="3600" dirty="0" smtClean="0"/>
              <a:t>and the </a:t>
            </a:r>
            <a:br>
              <a:rPr lang="en-US" sz="3600" dirty="0" smtClean="0"/>
            </a:br>
            <a:r>
              <a:rPr lang="en-US" sz="3600" dirty="0" smtClean="0"/>
              <a:t>Sentinels of Liberty</a:t>
            </a:r>
            <a:endParaRPr lang="en-US" sz="3600" dirty="0"/>
          </a:p>
        </p:txBody>
      </p:sp>
      <p:pic>
        <p:nvPicPr>
          <p:cNvPr id="4" name="Content Placeholder 3" descr="Captain+America+6-42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10835" r="-110835"/>
          <a:stretch>
            <a:fillRect/>
          </a:stretch>
        </p:blipFill>
        <p:spPr>
          <a:xfrm>
            <a:off x="896142" y="838200"/>
            <a:ext cx="12667458" cy="5562600"/>
          </a:xfrm>
        </p:spPr>
      </p:pic>
      <p:sp>
        <p:nvSpPr>
          <p:cNvPr id="5" name="TextBox 4"/>
          <p:cNvSpPr txBox="1"/>
          <p:nvPr/>
        </p:nvSpPr>
        <p:spPr>
          <a:xfrm>
            <a:off x="381000" y="3200400"/>
            <a:ext cx="4724400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sz="2800" dirty="0" smtClean="0"/>
              <a:t>Free autographed image</a:t>
            </a:r>
          </a:p>
          <a:p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Badge (eventually discontinued for the war effort)</a:t>
            </a:r>
          </a:p>
          <a:p>
            <a:endParaRPr lang="en-US" sz="2800" dirty="0" smtClean="0"/>
          </a:p>
          <a:p>
            <a:pPr>
              <a:buFontTx/>
              <a:buChar char="•"/>
            </a:pPr>
            <a:r>
              <a:rPr lang="en-US" sz="2800" dirty="0" smtClean="0"/>
              <a:t>Carrying card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685800"/>
            <a:ext cx="7716837" cy="1447800"/>
          </a:xfrm>
        </p:spPr>
        <p:txBody>
          <a:bodyPr/>
          <a:lstStyle/>
          <a:p>
            <a:r>
              <a:rPr lang="en-US" dirty="0" smtClean="0"/>
              <a:t>Who’s the </a:t>
            </a:r>
            <a:br>
              <a:rPr lang="en-US" dirty="0" smtClean="0"/>
            </a:br>
            <a:r>
              <a:rPr lang="en-US" dirty="0" smtClean="0"/>
              <a:t>enemy?</a:t>
            </a:r>
            <a:endParaRPr lang="en-US" dirty="0"/>
          </a:p>
        </p:txBody>
      </p:sp>
      <p:pic>
        <p:nvPicPr>
          <p:cNvPr id="4" name="Content Placeholder 3" descr="capamcom8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09377" r="-109377"/>
          <a:stretch>
            <a:fillRect/>
          </a:stretch>
        </p:blipFill>
        <p:spPr>
          <a:xfrm>
            <a:off x="1433337" y="304800"/>
            <a:ext cx="10758663" cy="4724400"/>
          </a:xfrm>
        </p:spPr>
      </p:pic>
      <p:pic>
        <p:nvPicPr>
          <p:cNvPr id="5" name="Picture 4" descr="blackterror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3338" y="2336800"/>
            <a:ext cx="3175000" cy="4445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Maus</a:t>
            </a:r>
            <a:endParaRPr lang="en-US" dirty="0"/>
          </a:p>
        </p:txBody>
      </p:sp>
      <p:pic>
        <p:nvPicPr>
          <p:cNvPr id="4" name="Content Placeholder 3" descr="maus.jpg"/>
          <p:cNvPicPr>
            <a:picLocks noGrp="1" noChangeAspect="1"/>
          </p:cNvPicPr>
          <p:nvPr>
            <p:ph idx="1"/>
          </p:nvPr>
        </p:nvPicPr>
        <p:blipFill>
          <a:blip r:embed="rId2"/>
          <a:srcRect l="-35760" r="-35760"/>
          <a:stretch>
            <a:fillRect/>
          </a:stretch>
        </p:blipFill>
        <p:spPr/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 versus </a:t>
            </a:r>
            <a:br>
              <a:rPr lang="en-US" dirty="0" smtClean="0"/>
            </a:br>
            <a:r>
              <a:rPr lang="en-US" dirty="0" smtClean="0"/>
              <a:t>Maus</a:t>
            </a:r>
            <a:endParaRPr lang="en-US" dirty="0"/>
          </a:p>
        </p:txBody>
      </p:sp>
      <p:pic>
        <p:nvPicPr>
          <p:cNvPr id="4" name="Content Placeholder 3" descr="maus-2.gif"/>
          <p:cNvPicPr>
            <a:picLocks noGrp="1" noChangeAspect="1"/>
          </p:cNvPicPr>
          <p:nvPr>
            <p:ph idx="1"/>
          </p:nvPr>
        </p:nvPicPr>
        <p:blipFill>
          <a:blip r:embed="rId2"/>
          <a:srcRect l="-117677" r="-117677"/>
          <a:stretch>
            <a:fillRect/>
          </a:stretch>
        </p:blipFill>
        <p:spPr>
          <a:xfrm>
            <a:off x="-1574560" y="0"/>
            <a:ext cx="15617414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200</TotalTime>
  <Words>66</Words>
  <Application>Microsoft Office PowerPoint</Application>
  <PresentationFormat>On-screen Show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Children’s Literature and War</vt:lpstr>
      <vt:lpstr> </vt:lpstr>
      <vt:lpstr>The Advent of Children’s Literature</vt:lpstr>
      <vt:lpstr>Golden Age of  Comics</vt:lpstr>
      <vt:lpstr>Contribute to  the cause!</vt:lpstr>
      <vt:lpstr>Captain America and the  Sentinels of Liberty</vt:lpstr>
      <vt:lpstr>Who’s the  enemy?</vt:lpstr>
      <vt:lpstr>Maus</vt:lpstr>
      <vt:lpstr>Cat versus  Maus</vt:lpstr>
      <vt:lpstr>We are on our own</vt:lpstr>
      <vt:lpstr>Magneto:   Testament</vt:lpstr>
      <vt:lpstr>A Family  Secret</vt:lpstr>
      <vt:lpstr>Linda Sue Park</vt:lpstr>
    </vt:vector>
  </TitlesOfParts>
  <Company>Punahou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Children’s Literature and War</dc:title>
  <dc:creator>Jill Dahlman</dc:creator>
  <cp:lastModifiedBy>Mel</cp:lastModifiedBy>
  <cp:revision>12</cp:revision>
  <dcterms:created xsi:type="dcterms:W3CDTF">2014-06-06T02:45:02Z</dcterms:created>
  <dcterms:modified xsi:type="dcterms:W3CDTF">2014-09-25T20:22:59Z</dcterms:modified>
</cp:coreProperties>
</file>